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2F2DF-7826-6296-0028-2AC9419D8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5167D1-F7E4-BB78-E54A-ACDAA0084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1DBA4-8A2C-7C6B-36D1-446D8F82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BC8E5-A74D-CA13-79D8-08842E50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041CB-C5CF-3C13-EF95-677EDC17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482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8743A-BF09-13A2-296F-F9AF90E1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18098D-62D9-AE93-BB7F-DA95EF3B3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DE0DD-9714-FF31-7525-BA14807F8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02BF4-072F-C136-2749-4DBE9F01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E904F-5DB7-D745-CFFC-BA9CC606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097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B76270-DFE1-75EB-76D4-4D9E467B4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5FFF11-D35A-4417-FEFB-C6809CEB1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EAA6D-7313-2A39-E530-1CE33353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67E03-FE7B-EEA4-C015-6F57BFEF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53221C-CA40-3A32-0F07-5A0E3E24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390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4BE86-C99A-CE8A-F99A-2AD31E39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128C54-9FC6-F9CE-4C66-E38FAA647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6A4777-D63E-0693-807C-7E19EA12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AAD949-75B4-C840-FB92-BE9A2A95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3FA1-A3DA-92FF-5BD8-5ECF7BDF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560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B097B-B997-FEEE-3872-196C2294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DD21F4-223F-5C5E-6CC5-15FF2A3AB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E559D-7B7A-34D2-151C-7DC38AFA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F29E6-C1EE-1071-88B5-62D62C8E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560BF-2CAB-CE75-08C4-82EE6CA0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361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90425-D10B-02AC-CFF9-59DD9269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D533F-0946-D078-9DA1-5DA7499B4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FDF4FD-CAB7-5F3C-A295-8092B242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ABC2D4-10AF-72A7-14BA-F4532734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7815A-E589-1E47-3FD7-6EEAC396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9892CE-7623-978E-F528-B53158C9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11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A4EF4-76F3-3778-D6F4-0068BD24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69BFD9-8DBE-2A9A-937B-10F73AAAA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DC9E75-5F30-C875-664E-DF0701813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A58D5D-A481-D951-6361-59C4B32F8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1E2D58-FEDB-5BD7-865B-8E614F0BF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6A902D-A327-EF5B-D5AD-DB0663C7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DA8471-E5BA-06B8-CE33-05471A48C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6C392B-B842-F030-71AA-56B637D8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671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A2DB-AD89-E44F-C8B3-152FA015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1D9887-44D2-9574-CF09-79B6E8D9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66CC4C-1876-B074-CA5B-738E8514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889AFB-2B1E-CDEC-0CCC-9ABBD824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524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915F10-CBDA-C5F3-2FC8-57A79007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7E9631-0FBC-B5E7-0253-DEFE3FDA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3C796-5C5A-3760-A9ED-18092259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538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B58D-EE5A-5426-1BE0-F8F03F64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ED11D-FE6F-852D-218F-B82FE2E8C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63EB46-79A8-8FED-47F8-10992111B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9CF5D7-6655-16F0-3F9C-981D373B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51D1B9-DF73-CD76-B55A-52D72421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FDBF63-FA7F-D669-194F-39D3F765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08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C17FA-FE93-2D24-0BD4-1F389FCD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7CDA79-7E99-1477-5740-664BF38BC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BE8FBE-7C16-B60B-DD20-806F9581D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C29965-707F-22A6-6AF2-DC487858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9C9695-F3C4-25C7-9028-5852EF1E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55CC9F-5FE0-CE7A-BB4B-96A1401E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759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8699D6-D1F6-6853-96E4-175A9A06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08C28-B75B-4AF4-1DEE-1A94C7E3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92351-DA68-F212-8E33-7A83C56D9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E2E90-6B43-6447-9407-7A1D11FB2ADB}" type="datetimeFigureOut">
              <a:rPr kumimoji="1" lang="ko-Kore-KR" altLang="en-US" smtClean="0"/>
              <a:t>2022. 10. 11.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E1AA8-9460-BDF6-E906-98A59242C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43E3E-2563-3FE1-734C-82405C305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E614D-A3E9-BD45-A009-0E2AD4FC730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393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7D1714A-F796-78B2-3D91-C64ECE2D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77" y="0"/>
            <a:ext cx="439744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B63F7A-DD0A-DDF1-51AF-55BA8627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25" y="0"/>
            <a:ext cx="4397448" cy="45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9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77CE6F-E538-55C4-F57C-B6198E13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0834"/>
            <a:ext cx="7772400" cy="411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3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04C76F-1785-348C-D8CD-7CC46D64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1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68F59B-9128-670E-BCED-E7233D93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1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C53D66-4A5C-0A94-B4D6-93591A94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4549AB-3315-4B3D-EC49-FD98D4AA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0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Subin</dc:creator>
  <cp:lastModifiedBy>Park Subin</cp:lastModifiedBy>
  <cp:revision>5</cp:revision>
  <dcterms:created xsi:type="dcterms:W3CDTF">2022-10-11T12:50:52Z</dcterms:created>
  <dcterms:modified xsi:type="dcterms:W3CDTF">2022-10-11T13:09:49Z</dcterms:modified>
</cp:coreProperties>
</file>